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2585" autoAdjust="0"/>
  </p:normalViewPr>
  <p:slideViewPr>
    <p:cSldViewPr snapToGrid="0">
      <p:cViewPr varScale="1">
        <p:scale>
          <a:sx n="65" d="100"/>
          <a:sy n="65"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A2378-5637-45B7-97CD-2D108100F618}" type="datetimeFigureOut">
              <a:rPr lang="en-US" smtClean="0"/>
              <a:t>2/20/2015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3260F-5441-4013-AC08-A55E932C66C5}" type="slidenum">
              <a:rPr lang="en-US" smtClean="0"/>
              <a:t>‹#›</a:t>
            </a:fld>
            <a:endParaRPr lang="en-US" dirty="0"/>
          </a:p>
        </p:txBody>
      </p:sp>
    </p:spTree>
    <p:extLst>
      <p:ext uri="{BB962C8B-B14F-4D97-AF65-F5344CB8AC3E}">
        <p14:creationId xmlns:p14="http://schemas.microsoft.com/office/powerpoint/2010/main" val="335353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three or four colors on a page can be distracting. Your</a:t>
            </a:r>
            <a:r>
              <a:rPr lang="en-US" baseline="0" dirty="0" smtClean="0"/>
              <a:t> page should mostly be one neutral or soft color with pops of bolder color. Use color to guide your readers eye to important information. The orange color in this pallet would draw a lot of attention, so it should be use sparingly. Similarly, the dark teal color may look black, or it may be difficult to discern, if used as a font.</a:t>
            </a:r>
          </a:p>
          <a:p>
            <a:endParaRPr lang="en-US" baseline="0" dirty="0" smtClean="0"/>
          </a:p>
          <a:p>
            <a:r>
              <a:rPr lang="en-US" baseline="0" dirty="0" smtClean="0"/>
              <a:t>Creative majors have more liberty with using bright, bold colors. However, the colors should still not be overwhelming. Business oriented majors should choose a sleek, elegant color pallet. </a:t>
            </a:r>
          </a:p>
        </p:txBody>
      </p:sp>
      <p:sp>
        <p:nvSpPr>
          <p:cNvPr id="4" name="Slide Number Placeholder 3"/>
          <p:cNvSpPr>
            <a:spLocks noGrp="1"/>
          </p:cNvSpPr>
          <p:nvPr>
            <p:ph type="sldNum" sz="quarter" idx="10"/>
          </p:nvPr>
        </p:nvSpPr>
        <p:spPr/>
        <p:txBody>
          <a:bodyPr/>
          <a:lstStyle/>
          <a:p>
            <a:fld id="{BD83260F-5441-4013-AC08-A55E932C66C5}" type="slidenum">
              <a:rPr lang="en-US" smtClean="0"/>
              <a:t>2</a:t>
            </a:fld>
            <a:endParaRPr lang="en-US" dirty="0"/>
          </a:p>
        </p:txBody>
      </p:sp>
    </p:spTree>
    <p:extLst>
      <p:ext uri="{BB962C8B-B14F-4D97-AF65-F5344CB8AC3E}">
        <p14:creationId xmlns:p14="http://schemas.microsoft.com/office/powerpoint/2010/main" val="362192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background image, photos, font size and color used to highlight information.</a:t>
            </a:r>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12</a:t>
            </a:fld>
            <a:endParaRPr lang="en-US" dirty="0"/>
          </a:p>
        </p:txBody>
      </p:sp>
    </p:spTree>
    <p:extLst>
      <p:ext uri="{BB962C8B-B14F-4D97-AF65-F5344CB8AC3E}">
        <p14:creationId xmlns:p14="http://schemas.microsoft.com/office/powerpoint/2010/main" val="357491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color </a:t>
            </a:r>
            <a:r>
              <a:rPr lang="en-US" dirty="0" smtClean="0"/>
              <a:t>palette </a:t>
            </a:r>
            <a:r>
              <a:rPr lang="en-US" dirty="0" smtClean="0"/>
              <a:t>is better? Why?</a:t>
            </a:r>
          </a:p>
          <a:p>
            <a:r>
              <a:rPr lang="en-US" dirty="0" smtClean="0"/>
              <a:t># 2 is clean and simple. It uses color to draw the eye to important information. Color is not overwhelming or distracting. Uses three simple colors.</a:t>
            </a:r>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3</a:t>
            </a:fld>
            <a:endParaRPr lang="en-US" dirty="0"/>
          </a:p>
        </p:txBody>
      </p:sp>
    </p:spTree>
    <p:extLst>
      <p:ext uri="{BB962C8B-B14F-4D97-AF65-F5344CB8AC3E}">
        <p14:creationId xmlns:p14="http://schemas.microsoft.com/office/powerpoint/2010/main" val="225889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we tell from banner #1?</a:t>
            </a:r>
          </a:p>
          <a:p>
            <a:r>
              <a:rPr lang="en-US" baseline="0" dirty="0" smtClean="0"/>
              <a:t>       It says education, has four separate pictures relating to education</a:t>
            </a:r>
            <a:endParaRPr lang="en-US" dirty="0" smtClean="0"/>
          </a:p>
          <a:p>
            <a:r>
              <a:rPr lang="en-US" dirty="0" smtClean="0"/>
              <a:t>What can we tell from banner #2? What can we infer</a:t>
            </a:r>
            <a:r>
              <a:rPr lang="en-US" baseline="0" dirty="0" smtClean="0"/>
              <a:t> from the banner?</a:t>
            </a:r>
            <a:endParaRPr lang="en-US" dirty="0" smtClean="0"/>
          </a:p>
          <a:p>
            <a:r>
              <a:rPr lang="en-US" dirty="0" smtClean="0"/>
              <a:t>       Not sure who this belongs to, we know they went to App State, maybe a photography major</a:t>
            </a:r>
            <a:r>
              <a:rPr lang="en-US" baseline="0" dirty="0" smtClean="0"/>
              <a:t> or minor</a:t>
            </a:r>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5</a:t>
            </a:fld>
            <a:endParaRPr lang="en-US" dirty="0"/>
          </a:p>
        </p:txBody>
      </p:sp>
    </p:spTree>
    <p:extLst>
      <p:ext uri="{BB962C8B-B14F-4D97-AF65-F5344CB8AC3E}">
        <p14:creationId xmlns:p14="http://schemas.microsoft.com/office/powerpoint/2010/main" val="380615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use a</a:t>
            </a:r>
            <a:r>
              <a:rPr lang="en-US" baseline="0" dirty="0" smtClean="0"/>
              <a:t> color as your background, make sure to use the HEX codes in your color pallet to ensure matching colors. A HEX code is a code the computer uses to recognize which color you want. A HEX code should have a pound sign followed by a bunch of numbers. </a:t>
            </a:r>
          </a:p>
          <a:p>
            <a:endParaRPr lang="en-US" baseline="0" dirty="0" smtClean="0"/>
          </a:p>
          <a:p>
            <a:r>
              <a:rPr lang="en-US" baseline="0" dirty="0" smtClean="0"/>
              <a:t>When using a background image, it should be simple, clean, and not overly distracting. Your background image should convey something about who you are and the work you would like to do.</a:t>
            </a:r>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6</a:t>
            </a:fld>
            <a:endParaRPr lang="en-US" dirty="0"/>
          </a:p>
        </p:txBody>
      </p:sp>
    </p:spTree>
    <p:extLst>
      <p:ext uri="{BB962C8B-B14F-4D97-AF65-F5344CB8AC3E}">
        <p14:creationId xmlns:p14="http://schemas.microsoft.com/office/powerpoint/2010/main" val="87156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7</a:t>
            </a:fld>
            <a:endParaRPr lang="en-US" dirty="0"/>
          </a:p>
        </p:txBody>
      </p:sp>
    </p:spTree>
    <p:extLst>
      <p:ext uri="{BB962C8B-B14F-4D97-AF65-F5344CB8AC3E}">
        <p14:creationId xmlns:p14="http://schemas.microsoft.com/office/powerpoint/2010/main" val="192890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three fonts on a page is confusing.</a:t>
            </a:r>
            <a:r>
              <a:rPr lang="en-US" baseline="0" dirty="0" smtClean="0"/>
              <a:t> Limit yourself to only three fonts, each with a different purpose. If you need more variety in your page, use colors from your color pallet rather than an additional font.</a:t>
            </a:r>
          </a:p>
          <a:p>
            <a:endParaRPr lang="en-US" baseline="0" dirty="0" smtClean="0"/>
          </a:p>
          <a:p>
            <a:r>
              <a:rPr lang="en-US" baseline="0" dirty="0" smtClean="0"/>
              <a:t>Arial and Arial Bold are two different fonts and should not be counted as one font. However, using Arial, Arial Bold, and Arial Italics can create a dynamic page that is also flows nicely.</a:t>
            </a:r>
          </a:p>
          <a:p>
            <a:endParaRPr lang="en-US" baseline="0" dirty="0" smtClean="0"/>
          </a:p>
          <a:p>
            <a:r>
              <a:rPr lang="en-US" baseline="0" dirty="0" smtClean="0"/>
              <a:t>Use the fonts to draw attention to important text or important parts of the page. That way they do the work for you, and your reader can easily skim for important information.</a:t>
            </a:r>
          </a:p>
        </p:txBody>
      </p:sp>
      <p:sp>
        <p:nvSpPr>
          <p:cNvPr id="4" name="Slide Number Placeholder 3"/>
          <p:cNvSpPr>
            <a:spLocks noGrp="1"/>
          </p:cNvSpPr>
          <p:nvPr>
            <p:ph type="sldNum" sz="quarter" idx="10"/>
          </p:nvPr>
        </p:nvSpPr>
        <p:spPr/>
        <p:txBody>
          <a:bodyPr/>
          <a:lstStyle/>
          <a:p>
            <a:fld id="{BD83260F-5441-4013-AC08-A55E932C66C5}" type="slidenum">
              <a:rPr lang="en-US" smtClean="0"/>
              <a:t>8</a:t>
            </a:fld>
            <a:endParaRPr lang="en-US" dirty="0"/>
          </a:p>
        </p:txBody>
      </p:sp>
    </p:spTree>
    <p:extLst>
      <p:ext uri="{BB962C8B-B14F-4D97-AF65-F5344CB8AC3E}">
        <p14:creationId xmlns:p14="http://schemas.microsoft.com/office/powerpoint/2010/main" val="179112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page should have some reflection or writing.</a:t>
            </a:r>
            <a:r>
              <a:rPr lang="en-US" baseline="0" dirty="0" smtClean="0"/>
              <a:t> However, y</a:t>
            </a:r>
            <a:r>
              <a:rPr lang="en-US" dirty="0" smtClean="0"/>
              <a:t>our</a:t>
            </a:r>
            <a:r>
              <a:rPr lang="en-US" baseline="0" dirty="0" smtClean="0"/>
              <a:t> reader isn’t going to want to read the entire essay that you wrote. </a:t>
            </a:r>
          </a:p>
          <a:p>
            <a:endParaRPr lang="en-US" baseline="0" dirty="0" smtClean="0"/>
          </a:p>
          <a:p>
            <a:r>
              <a:rPr lang="en-US" baseline="0" dirty="0" smtClean="0"/>
              <a:t>Provide short quotes from your papers and write about what the paper is about as concisely as possible. Alternatively you can describe what you learned in writing your paper, or what you found challenging about the experience.</a:t>
            </a:r>
          </a:p>
          <a:p>
            <a:endParaRPr lang="en-US" baseline="0" dirty="0" smtClean="0"/>
          </a:p>
          <a:p>
            <a:r>
              <a:rPr lang="en-US" baseline="0" dirty="0" smtClean="0"/>
              <a:t>Use fonts and color to draw the readers attention to quotes or important information.</a:t>
            </a:r>
          </a:p>
          <a:p>
            <a:endParaRPr lang="en-US" baseline="0" dirty="0" smtClean="0"/>
          </a:p>
          <a:p>
            <a:r>
              <a:rPr lang="en-US" baseline="0" dirty="0" smtClean="0"/>
              <a:t>Think about when you visit a webpage. If it is nothing but writing are you really going to look at that page? White pages with text can be boring or seem overwhelming to readers. Each page should have some kind of visual element.</a:t>
            </a:r>
          </a:p>
          <a:p>
            <a:endParaRPr lang="en-US" baseline="0" dirty="0" smtClean="0"/>
          </a:p>
          <a:p>
            <a:r>
              <a:rPr lang="en-US" baseline="0" dirty="0" smtClean="0"/>
              <a:t>Writing concisely means taking the most important information and condensing it. You can always provide a link to an essay. If you have written well, the reader interest will be peaked and they will want to take a look at your essay. Try to keep each Aportfolio page to around 200 words.</a:t>
            </a:r>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9</a:t>
            </a:fld>
            <a:endParaRPr lang="en-US" dirty="0"/>
          </a:p>
        </p:txBody>
      </p:sp>
    </p:spTree>
    <p:extLst>
      <p:ext uri="{BB962C8B-B14F-4D97-AF65-F5344CB8AC3E}">
        <p14:creationId xmlns:p14="http://schemas.microsoft.com/office/powerpoint/2010/main" val="187780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use of pictures</a:t>
            </a:r>
            <a:r>
              <a:rPr lang="en-US" baseline="0" dirty="0" smtClean="0"/>
              <a:t> and tables to expand on her experiment. Use of color. Organization in paragraphs. Use of bold to help organize.</a:t>
            </a:r>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10</a:t>
            </a:fld>
            <a:endParaRPr lang="en-US" dirty="0"/>
          </a:p>
        </p:txBody>
      </p:sp>
    </p:spTree>
    <p:extLst>
      <p:ext uri="{BB962C8B-B14F-4D97-AF65-F5344CB8AC3E}">
        <p14:creationId xmlns:p14="http://schemas.microsoft.com/office/powerpoint/2010/main" val="21057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Concise writing with link to the essay</a:t>
            </a:r>
            <a:r>
              <a:rPr lang="en-US" baseline="0" dirty="0" smtClean="0"/>
              <a:t> documents. Use of bold to draw reader’s attention to important information.</a:t>
            </a:r>
            <a:endParaRPr lang="en-US" dirty="0"/>
          </a:p>
        </p:txBody>
      </p:sp>
      <p:sp>
        <p:nvSpPr>
          <p:cNvPr id="4" name="Slide Number Placeholder 3"/>
          <p:cNvSpPr>
            <a:spLocks noGrp="1"/>
          </p:cNvSpPr>
          <p:nvPr>
            <p:ph type="sldNum" sz="quarter" idx="10"/>
          </p:nvPr>
        </p:nvSpPr>
        <p:spPr/>
        <p:txBody>
          <a:bodyPr/>
          <a:lstStyle/>
          <a:p>
            <a:fld id="{BD83260F-5441-4013-AC08-A55E932C66C5}" type="slidenum">
              <a:rPr lang="en-US" smtClean="0"/>
              <a:t>11</a:t>
            </a:fld>
            <a:endParaRPr lang="en-US" dirty="0"/>
          </a:p>
        </p:txBody>
      </p:sp>
    </p:spTree>
    <p:extLst>
      <p:ext uri="{BB962C8B-B14F-4D97-AF65-F5344CB8AC3E}">
        <p14:creationId xmlns:p14="http://schemas.microsoft.com/office/powerpoint/2010/main" val="263963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2/20/2015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aportfolio.appstate.edu/support/design-organize/create-bann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aportfolio.appstate.edu/support/design-organize/background-colo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aportfolio.appstate.edu/support/design-organize/background-imag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Dynamic Visuals</a:t>
            </a:r>
            <a:endParaRPr lang="en-US" dirty="0"/>
          </a:p>
        </p:txBody>
      </p:sp>
      <p:sp>
        <p:nvSpPr>
          <p:cNvPr id="3" name="Subtitle 2"/>
          <p:cNvSpPr>
            <a:spLocks noGrp="1"/>
          </p:cNvSpPr>
          <p:nvPr>
            <p:ph type="subTitle" idx="1"/>
          </p:nvPr>
        </p:nvSpPr>
        <p:spPr/>
        <p:txBody>
          <a:bodyPr/>
          <a:lstStyle/>
          <a:p>
            <a:r>
              <a:rPr lang="en-US" dirty="0" smtClean="0"/>
              <a:t>Aportfolio Design</a:t>
            </a:r>
            <a:endParaRPr lang="en-US" dirty="0"/>
          </a:p>
        </p:txBody>
      </p:sp>
    </p:spTree>
    <p:extLst>
      <p:ext uri="{BB962C8B-B14F-4D97-AF65-F5344CB8AC3E}">
        <p14:creationId xmlns:p14="http://schemas.microsoft.com/office/powerpoint/2010/main" val="3166608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visual elements do you see?</a:t>
            </a:r>
            <a:endParaRPr lang="en-US" dirty="0"/>
          </a:p>
        </p:txBody>
      </p:sp>
      <p:pic>
        <p:nvPicPr>
          <p:cNvPr id="4" name="Content Placeholder 3"/>
          <p:cNvPicPr>
            <a:picLocks noGrp="1" noChangeAspect="1"/>
          </p:cNvPicPr>
          <p:nvPr>
            <p:ph idx="1"/>
          </p:nvPr>
        </p:nvPicPr>
        <p:blipFill>
          <a:blip r:embed="rId3"/>
          <a:stretch>
            <a:fillRect/>
          </a:stretch>
        </p:blipFill>
        <p:spPr>
          <a:xfrm>
            <a:off x="1024128" y="1680426"/>
            <a:ext cx="7646906" cy="4722893"/>
          </a:xfrm>
          <a:prstGeom prst="rect">
            <a:avLst/>
          </a:prstGeom>
        </p:spPr>
      </p:pic>
    </p:spTree>
    <p:extLst>
      <p:ext uri="{BB962C8B-B14F-4D97-AF65-F5344CB8AC3E}">
        <p14:creationId xmlns:p14="http://schemas.microsoft.com/office/powerpoint/2010/main" val="163383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visual elements do you see?</a:t>
            </a:r>
            <a:endParaRPr lang="en-US" dirty="0"/>
          </a:p>
        </p:txBody>
      </p:sp>
      <p:pic>
        <p:nvPicPr>
          <p:cNvPr id="4" name="Content Placeholder 3"/>
          <p:cNvPicPr>
            <a:picLocks noGrp="1" noChangeAspect="1"/>
          </p:cNvPicPr>
          <p:nvPr>
            <p:ph idx="1"/>
          </p:nvPr>
        </p:nvPicPr>
        <p:blipFill>
          <a:blip r:embed="rId3"/>
          <a:stretch>
            <a:fillRect/>
          </a:stretch>
        </p:blipFill>
        <p:spPr>
          <a:xfrm>
            <a:off x="2088356" y="2306637"/>
            <a:ext cx="7591425" cy="3981450"/>
          </a:xfrm>
          <a:prstGeom prst="rect">
            <a:avLst/>
          </a:prstGeom>
        </p:spPr>
      </p:pic>
    </p:spTree>
    <p:extLst>
      <p:ext uri="{BB962C8B-B14F-4D97-AF65-F5344CB8AC3E}">
        <p14:creationId xmlns:p14="http://schemas.microsoft.com/office/powerpoint/2010/main" val="322764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Visual elements do you see?</a:t>
            </a:r>
            <a:endParaRPr lang="en-US" dirty="0"/>
          </a:p>
        </p:txBody>
      </p:sp>
      <p:pic>
        <p:nvPicPr>
          <p:cNvPr id="4" name="Content Placeholder 3"/>
          <p:cNvPicPr>
            <a:picLocks noGrp="1" noChangeAspect="1"/>
          </p:cNvPicPr>
          <p:nvPr>
            <p:ph idx="1"/>
          </p:nvPr>
        </p:nvPicPr>
        <p:blipFill>
          <a:blip r:embed="rId3"/>
          <a:stretch>
            <a:fillRect/>
          </a:stretch>
        </p:blipFill>
        <p:spPr>
          <a:xfrm>
            <a:off x="842025" y="1813034"/>
            <a:ext cx="9079892" cy="4495691"/>
          </a:xfrm>
          <a:prstGeom prst="rect">
            <a:avLst/>
          </a:prstGeom>
        </p:spPr>
      </p:pic>
    </p:spTree>
    <p:extLst>
      <p:ext uri="{BB962C8B-B14F-4D97-AF65-F5344CB8AC3E}">
        <p14:creationId xmlns:p14="http://schemas.microsoft.com/office/powerpoint/2010/main" val="2241344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t>
            </a:r>
            <a:r>
              <a:rPr lang="en-US" dirty="0" smtClean="0"/>
              <a:t>Palettes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49244" y="2938462"/>
            <a:ext cx="3810000" cy="952500"/>
          </a:xfrm>
        </p:spPr>
      </p:pic>
      <p:sp>
        <p:nvSpPr>
          <p:cNvPr id="4" name="Text Placeholder 3"/>
          <p:cNvSpPr>
            <a:spLocks noGrp="1"/>
          </p:cNvSpPr>
          <p:nvPr>
            <p:ph type="body" sz="half" idx="2"/>
          </p:nvPr>
        </p:nvSpPr>
        <p:spPr/>
        <p:txBody>
          <a:bodyPr/>
          <a:lstStyle/>
          <a:p>
            <a:r>
              <a:rPr lang="en-US" dirty="0" smtClean="0"/>
              <a:t>No more than three to four colors</a:t>
            </a:r>
          </a:p>
          <a:p>
            <a:r>
              <a:rPr lang="en-US" dirty="0" smtClean="0"/>
              <a:t>Reflect yourself; reflect your major</a:t>
            </a:r>
          </a:p>
          <a:p>
            <a:r>
              <a:rPr lang="en-US" dirty="0" smtClean="0"/>
              <a:t>How should the colors in this scheme be used? Why</a:t>
            </a:r>
            <a:r>
              <a:rPr lang="en-US" dirty="0" smtClean="0"/>
              <a:t>?</a:t>
            </a:r>
          </a:p>
          <a:p>
            <a:endParaRPr lang="en-US" dirty="0"/>
          </a:p>
        </p:txBody>
      </p:sp>
    </p:spTree>
    <p:extLst>
      <p:ext uri="{BB962C8B-B14F-4D97-AF65-F5344CB8AC3E}">
        <p14:creationId xmlns:p14="http://schemas.microsoft.com/office/powerpoint/2010/main" val="1546462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a:t>
            </a:r>
            <a:r>
              <a:rPr lang="en-US" dirty="0" smtClean="0"/>
              <a:t>Palettes</a:t>
            </a:r>
            <a:endParaRPr lang="en-US" dirty="0"/>
          </a:p>
        </p:txBody>
      </p:sp>
      <p:sp>
        <p:nvSpPr>
          <p:cNvPr id="3" name="Text Placeholder 2"/>
          <p:cNvSpPr>
            <a:spLocks noGrp="1"/>
          </p:cNvSpPr>
          <p:nvPr>
            <p:ph type="body" idx="1"/>
          </p:nvPr>
        </p:nvSpPr>
        <p:spPr/>
        <p:txBody>
          <a:bodyPr/>
          <a:lstStyle/>
          <a:p>
            <a:r>
              <a:rPr lang="en-US" dirty="0" smtClean="0"/>
              <a:t>Website #1</a:t>
            </a:r>
            <a:endParaRPr lang="en-US" dirty="0"/>
          </a:p>
        </p:txBody>
      </p:sp>
      <p:sp>
        <p:nvSpPr>
          <p:cNvPr id="5" name="Text Placeholder 4"/>
          <p:cNvSpPr>
            <a:spLocks noGrp="1"/>
          </p:cNvSpPr>
          <p:nvPr>
            <p:ph type="body" sz="quarter" idx="3"/>
          </p:nvPr>
        </p:nvSpPr>
        <p:spPr/>
        <p:txBody>
          <a:bodyPr/>
          <a:lstStyle/>
          <a:p>
            <a:r>
              <a:rPr lang="en-US" dirty="0" smtClean="0"/>
              <a:t>Website #2</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61791" y="2967038"/>
            <a:ext cx="4213431" cy="3341687"/>
          </a:xfrm>
        </p:spPr>
      </p:pic>
      <p:pic>
        <p:nvPicPr>
          <p:cNvPr id="9" name="Content Placeholder 6"/>
          <p:cNvPicPr>
            <a:picLocks noGrp="1" noChangeAspect="1"/>
          </p:cNvPicPr>
          <p:nvPr>
            <p:ph sz="half" idx="2"/>
          </p:nvPr>
        </p:nvPicPr>
        <p:blipFill>
          <a:blip r:embed="rId4"/>
          <a:stretch>
            <a:fillRect/>
          </a:stretch>
        </p:blipFill>
        <p:spPr>
          <a:xfrm>
            <a:off x="1023938" y="3002596"/>
            <a:ext cx="4754562" cy="3306764"/>
          </a:xfrm>
          <a:prstGeom prst="rect">
            <a:avLst/>
          </a:prstGeom>
        </p:spPr>
      </p:pic>
    </p:spTree>
    <p:extLst>
      <p:ext uri="{BB962C8B-B14F-4D97-AF65-F5344CB8AC3E}">
        <p14:creationId xmlns:p14="http://schemas.microsoft.com/office/powerpoint/2010/main" val="3513256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banners</a:t>
            </a:r>
            <a:endParaRPr lang="en-US" dirty="0"/>
          </a:p>
        </p:txBody>
      </p:sp>
      <p:sp>
        <p:nvSpPr>
          <p:cNvPr id="3" name="Content Placeholder 2"/>
          <p:cNvSpPr>
            <a:spLocks noGrp="1"/>
          </p:cNvSpPr>
          <p:nvPr>
            <p:ph idx="1"/>
          </p:nvPr>
        </p:nvSpPr>
        <p:spPr/>
        <p:txBody>
          <a:bodyPr/>
          <a:lstStyle/>
          <a:p>
            <a:r>
              <a:rPr lang="en-US" dirty="0" smtClean="0"/>
              <a:t>First visual representation of your Aportfolio</a:t>
            </a:r>
            <a:endParaRPr lang="en-US" dirty="0"/>
          </a:p>
          <a:p>
            <a:r>
              <a:rPr lang="en-US" dirty="0" smtClean="0"/>
              <a:t>Should reflect: </a:t>
            </a:r>
          </a:p>
          <a:p>
            <a:pPr lvl="1"/>
            <a:r>
              <a:rPr lang="en-US" dirty="0" smtClean="0"/>
              <a:t>Who you are </a:t>
            </a:r>
          </a:p>
          <a:p>
            <a:pPr lvl="1"/>
            <a:r>
              <a:rPr lang="en-US" dirty="0" smtClean="0"/>
              <a:t>What your Aportfolio is about</a:t>
            </a:r>
          </a:p>
          <a:p>
            <a:r>
              <a:rPr lang="en-US" dirty="0" smtClean="0"/>
              <a:t>Remember this will be on every Aportfolio page.</a:t>
            </a:r>
          </a:p>
          <a:p>
            <a:r>
              <a:rPr lang="en-US" dirty="0" smtClean="0">
                <a:hlinkClick r:id="rId2"/>
              </a:rPr>
              <a:t>Aportfolio Banner Tutorial</a:t>
            </a:r>
            <a:endParaRPr lang="en-US" dirty="0"/>
          </a:p>
        </p:txBody>
      </p:sp>
    </p:spTree>
    <p:extLst>
      <p:ext uri="{BB962C8B-B14F-4D97-AF65-F5344CB8AC3E}">
        <p14:creationId xmlns:p14="http://schemas.microsoft.com/office/powerpoint/2010/main" val="2844227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Banners</a:t>
            </a:r>
            <a:endParaRPr lang="en-US" dirty="0"/>
          </a:p>
        </p:txBody>
      </p:sp>
      <p:sp>
        <p:nvSpPr>
          <p:cNvPr id="3" name="Text Placeholder 2"/>
          <p:cNvSpPr>
            <a:spLocks noGrp="1"/>
          </p:cNvSpPr>
          <p:nvPr>
            <p:ph type="body" idx="1"/>
          </p:nvPr>
        </p:nvSpPr>
        <p:spPr/>
        <p:txBody>
          <a:bodyPr/>
          <a:lstStyle/>
          <a:p>
            <a:r>
              <a:rPr lang="en-US" dirty="0" smtClean="0"/>
              <a:t>Banner #1</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3938" y="3997844"/>
            <a:ext cx="4754562" cy="1280074"/>
          </a:xfrm>
        </p:spPr>
      </p:pic>
      <p:sp>
        <p:nvSpPr>
          <p:cNvPr id="5" name="Text Placeholder 4"/>
          <p:cNvSpPr>
            <a:spLocks noGrp="1"/>
          </p:cNvSpPr>
          <p:nvPr>
            <p:ph type="body" sz="quarter" idx="3"/>
          </p:nvPr>
        </p:nvSpPr>
        <p:spPr/>
        <p:txBody>
          <a:bodyPr/>
          <a:lstStyle/>
          <a:p>
            <a:r>
              <a:rPr lang="en-US" dirty="0" smtClean="0"/>
              <a:t>Banner #2</a:t>
            </a:r>
            <a:endParaRPr lang="en-US" dirty="0"/>
          </a:p>
        </p:txBody>
      </p:sp>
      <p:pic>
        <p:nvPicPr>
          <p:cNvPr id="8" name="Content Placeholder 7"/>
          <p:cNvPicPr>
            <a:picLocks noGrp="1" noChangeAspect="1"/>
          </p:cNvPicPr>
          <p:nvPr>
            <p:ph sz="quarter" idx="4"/>
          </p:nvPr>
        </p:nvPicPr>
        <p:blipFill>
          <a:blip r:embed="rId4"/>
          <a:stretch>
            <a:fillRect/>
          </a:stretch>
        </p:blipFill>
        <p:spPr>
          <a:xfrm>
            <a:off x="5991225" y="4027621"/>
            <a:ext cx="4754563" cy="1220520"/>
          </a:xfrm>
          <a:prstGeom prst="rect">
            <a:avLst/>
          </a:prstGeom>
        </p:spPr>
      </p:pic>
    </p:spTree>
    <p:extLst>
      <p:ext uri="{BB962C8B-B14F-4D97-AF65-F5344CB8AC3E}">
        <p14:creationId xmlns:p14="http://schemas.microsoft.com/office/powerpoint/2010/main" val="804757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colors and images</a:t>
            </a:r>
            <a:endParaRPr lang="en-US" dirty="0"/>
          </a:p>
        </p:txBody>
      </p:sp>
      <p:sp>
        <p:nvSpPr>
          <p:cNvPr id="3" name="Content Placeholder 2"/>
          <p:cNvSpPr>
            <a:spLocks noGrp="1"/>
          </p:cNvSpPr>
          <p:nvPr>
            <p:ph idx="1"/>
          </p:nvPr>
        </p:nvSpPr>
        <p:spPr/>
        <p:txBody>
          <a:bodyPr/>
          <a:lstStyle/>
          <a:p>
            <a:r>
              <a:rPr lang="en-US" dirty="0" smtClean="0"/>
              <a:t>Add visual depth to your Aportfolio</a:t>
            </a:r>
          </a:p>
          <a:p>
            <a:r>
              <a:rPr lang="en-US" dirty="0" smtClean="0"/>
              <a:t>Based off of your color </a:t>
            </a:r>
            <a:r>
              <a:rPr lang="en-US" dirty="0" smtClean="0"/>
              <a:t>palette</a:t>
            </a:r>
            <a:endParaRPr lang="en-US" dirty="0" smtClean="0"/>
          </a:p>
          <a:p>
            <a:r>
              <a:rPr lang="en-US" dirty="0" smtClean="0"/>
              <a:t>Create a more dynamic, inviting Aportfolio</a:t>
            </a:r>
          </a:p>
          <a:p>
            <a:r>
              <a:rPr lang="en-US" dirty="0" smtClean="0">
                <a:hlinkClick r:id="rId3"/>
              </a:rPr>
              <a:t>Aportfolio Background Color Tutorial</a:t>
            </a:r>
            <a:endParaRPr lang="en-US" dirty="0" smtClean="0"/>
          </a:p>
          <a:p>
            <a:r>
              <a:rPr lang="en-US" dirty="0" smtClean="0">
                <a:hlinkClick r:id="rId4"/>
              </a:rPr>
              <a:t>Aportfolio Background Image Tutorial</a:t>
            </a:r>
            <a:endParaRPr lang="en-US" dirty="0" smtClean="0"/>
          </a:p>
          <a:p>
            <a:endParaRPr lang="en-US" dirty="0"/>
          </a:p>
        </p:txBody>
      </p:sp>
    </p:spTree>
    <p:extLst>
      <p:ext uri="{BB962C8B-B14F-4D97-AF65-F5344CB8AC3E}">
        <p14:creationId xmlns:p14="http://schemas.microsoft.com/office/powerpoint/2010/main" val="291008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Colors and Images</a:t>
            </a:r>
            <a:endParaRPr lang="en-US" dirty="0"/>
          </a:p>
        </p:txBody>
      </p:sp>
      <p:sp>
        <p:nvSpPr>
          <p:cNvPr id="3" name="Text Placeholder 2"/>
          <p:cNvSpPr>
            <a:spLocks noGrp="1"/>
          </p:cNvSpPr>
          <p:nvPr>
            <p:ph type="body" idx="1"/>
          </p:nvPr>
        </p:nvSpPr>
        <p:spPr/>
        <p:txBody>
          <a:bodyPr/>
          <a:lstStyle/>
          <a:p>
            <a:r>
              <a:rPr lang="en-US" dirty="0" smtClean="0"/>
              <a:t>ePortfolio #1</a:t>
            </a:r>
            <a:endParaRPr lang="en-US" dirty="0"/>
          </a:p>
        </p:txBody>
      </p:sp>
      <p:pic>
        <p:nvPicPr>
          <p:cNvPr id="7" name="Content Placeholder 6"/>
          <p:cNvPicPr>
            <a:picLocks noGrp="1" noChangeAspect="1"/>
          </p:cNvPicPr>
          <p:nvPr>
            <p:ph sz="half" idx="2"/>
          </p:nvPr>
        </p:nvPicPr>
        <p:blipFill>
          <a:blip r:embed="rId3"/>
          <a:stretch>
            <a:fillRect/>
          </a:stretch>
        </p:blipFill>
        <p:spPr>
          <a:xfrm>
            <a:off x="1023938" y="3565076"/>
            <a:ext cx="4754562" cy="2145611"/>
          </a:xfrm>
          <a:prstGeom prst="rect">
            <a:avLst/>
          </a:prstGeom>
        </p:spPr>
      </p:pic>
      <p:sp>
        <p:nvSpPr>
          <p:cNvPr id="5" name="Text Placeholder 4"/>
          <p:cNvSpPr>
            <a:spLocks noGrp="1"/>
          </p:cNvSpPr>
          <p:nvPr>
            <p:ph type="body" sz="quarter" idx="3"/>
          </p:nvPr>
        </p:nvSpPr>
        <p:spPr/>
        <p:txBody>
          <a:bodyPr/>
          <a:lstStyle/>
          <a:p>
            <a:r>
              <a:rPr lang="en-US" dirty="0" smtClean="0"/>
              <a:t>ePortfolio #2</a:t>
            </a:r>
            <a:endParaRPr lang="en-US" dirty="0"/>
          </a:p>
        </p:txBody>
      </p:sp>
      <p:pic>
        <p:nvPicPr>
          <p:cNvPr id="8" name="Content Placeholder 7"/>
          <p:cNvPicPr>
            <a:picLocks noGrp="1" noChangeAspect="1"/>
          </p:cNvPicPr>
          <p:nvPr>
            <p:ph sz="quarter" idx="4"/>
          </p:nvPr>
        </p:nvPicPr>
        <p:blipFill>
          <a:blip r:embed="rId4"/>
          <a:stretch>
            <a:fillRect/>
          </a:stretch>
        </p:blipFill>
        <p:spPr>
          <a:xfrm>
            <a:off x="5991225" y="3536825"/>
            <a:ext cx="4754563" cy="2202113"/>
          </a:xfrm>
          <a:prstGeom prst="rect">
            <a:avLst/>
          </a:prstGeom>
        </p:spPr>
      </p:pic>
    </p:spTree>
    <p:extLst>
      <p:ext uri="{BB962C8B-B14F-4D97-AF65-F5344CB8AC3E}">
        <p14:creationId xmlns:p14="http://schemas.microsoft.com/office/powerpoint/2010/main" val="248758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Fonts</a:t>
            </a:r>
            <a:endParaRPr lang="en-US" dirty="0"/>
          </a:p>
        </p:txBody>
      </p:sp>
      <p:sp>
        <p:nvSpPr>
          <p:cNvPr id="3" name="Content Placeholder 2"/>
          <p:cNvSpPr>
            <a:spLocks noGrp="1"/>
          </p:cNvSpPr>
          <p:nvPr>
            <p:ph idx="1"/>
          </p:nvPr>
        </p:nvSpPr>
        <p:spPr/>
        <p:txBody>
          <a:bodyPr/>
          <a:lstStyle/>
          <a:p>
            <a:r>
              <a:rPr lang="en-US" dirty="0" smtClean="0"/>
              <a:t>Limit the fonts you use to two or three: </a:t>
            </a:r>
          </a:p>
          <a:p>
            <a:pPr lvl="1"/>
            <a:r>
              <a:rPr lang="en-US" dirty="0" smtClean="0"/>
              <a:t>One for headers/titles </a:t>
            </a:r>
          </a:p>
          <a:p>
            <a:pPr lvl="1"/>
            <a:r>
              <a:rPr lang="en-US" dirty="0" smtClean="0"/>
              <a:t>One for subtitles/important text </a:t>
            </a:r>
          </a:p>
          <a:p>
            <a:pPr lvl="1"/>
            <a:r>
              <a:rPr lang="en-US" dirty="0" smtClean="0"/>
              <a:t>One for body text</a:t>
            </a:r>
          </a:p>
          <a:p>
            <a:r>
              <a:rPr lang="en-US" dirty="0" smtClean="0"/>
              <a:t>This includes use of bold and italics. </a:t>
            </a:r>
          </a:p>
          <a:p>
            <a:r>
              <a:rPr lang="en-US" dirty="0" smtClean="0"/>
              <a:t>Make fonts do the work for you. </a:t>
            </a:r>
            <a:endParaRPr lang="en-US" dirty="0"/>
          </a:p>
        </p:txBody>
      </p:sp>
    </p:spTree>
    <p:extLst>
      <p:ext uri="{BB962C8B-B14F-4D97-AF65-F5344CB8AC3E}">
        <p14:creationId xmlns:p14="http://schemas.microsoft.com/office/powerpoint/2010/main" val="302746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write when you can show?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Writing should be concise and to the point</a:t>
            </a:r>
          </a:p>
          <a:p>
            <a:pPr marL="0" indent="0">
              <a:buNone/>
            </a:pPr>
            <a:r>
              <a:rPr lang="en-US" dirty="0" smtClean="0"/>
              <a:t>Provide visual representations of your writings</a:t>
            </a:r>
          </a:p>
          <a:p>
            <a:pPr lvl="1"/>
            <a:r>
              <a:rPr lang="en-US" dirty="0" smtClean="0"/>
              <a:t>Data or charts included in the paper</a:t>
            </a:r>
            <a:endParaRPr lang="en-US" dirty="0"/>
          </a:p>
          <a:p>
            <a:pPr lvl="1"/>
            <a:r>
              <a:rPr lang="en-US" dirty="0" smtClean="0"/>
              <a:t>Pictures</a:t>
            </a:r>
          </a:p>
          <a:p>
            <a:pPr lvl="1"/>
            <a:r>
              <a:rPr lang="en-US" dirty="0" smtClean="0"/>
              <a:t>Videos</a:t>
            </a:r>
          </a:p>
          <a:p>
            <a:pPr lvl="1"/>
            <a:r>
              <a:rPr lang="en-US" dirty="0" smtClean="0"/>
              <a:t>Drawings</a:t>
            </a:r>
          </a:p>
          <a:p>
            <a:pPr lvl="1"/>
            <a:r>
              <a:rPr lang="en-US" dirty="0" smtClean="0"/>
              <a:t>Infographics</a:t>
            </a:r>
          </a:p>
          <a:p>
            <a:pPr lvl="1"/>
            <a:r>
              <a:rPr lang="en-US" dirty="0" smtClean="0"/>
              <a:t>Quote in a colored text box</a:t>
            </a:r>
          </a:p>
          <a:p>
            <a:pPr marL="0" indent="0">
              <a:buNone/>
            </a:pPr>
            <a:r>
              <a:rPr lang="en-US" dirty="0" smtClean="0"/>
              <a:t>Use color and font variation to draw reader’s attention</a:t>
            </a:r>
          </a:p>
          <a:p>
            <a:pPr marL="0" indent="0">
              <a:buNone/>
            </a:pPr>
            <a:r>
              <a:rPr lang="en-US" dirty="0" smtClean="0"/>
              <a:t>Each page should have a visual element</a:t>
            </a:r>
          </a:p>
          <a:p>
            <a:pPr marL="0" indent="0">
              <a:buNone/>
            </a:pPr>
            <a:r>
              <a:rPr lang="en-US" dirty="0" smtClean="0"/>
              <a:t>Aportfolio pages should be no more than 200 words per page</a:t>
            </a:r>
          </a:p>
        </p:txBody>
      </p:sp>
    </p:spTree>
    <p:extLst>
      <p:ext uri="{BB962C8B-B14F-4D97-AF65-F5344CB8AC3E}">
        <p14:creationId xmlns:p14="http://schemas.microsoft.com/office/powerpoint/2010/main" val="801036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182</TotalTime>
  <Words>928</Words>
  <Application>Microsoft Office PowerPoint</Application>
  <PresentationFormat>Widescreen</PresentationFormat>
  <Paragraphs>89</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Tw Cen MT</vt:lpstr>
      <vt:lpstr>Tw Cen MT Condensed</vt:lpstr>
      <vt:lpstr>Wingdings 3</vt:lpstr>
      <vt:lpstr>Integral</vt:lpstr>
      <vt:lpstr>Dynamic Visuals</vt:lpstr>
      <vt:lpstr>Color Palettes</vt:lpstr>
      <vt:lpstr>Color Palettes</vt:lpstr>
      <vt:lpstr>Designing banners</vt:lpstr>
      <vt:lpstr>Designing Banners</vt:lpstr>
      <vt:lpstr>Background colors and images</vt:lpstr>
      <vt:lpstr>Background Colors and Images</vt:lpstr>
      <vt:lpstr>Fonts</vt:lpstr>
      <vt:lpstr>Why write when you can show?</vt:lpstr>
      <vt:lpstr>What visual elements do you see?</vt:lpstr>
      <vt:lpstr>What visual elements do you see?</vt:lpstr>
      <vt:lpstr>What Visual elements do you see?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Visuals</dc:title>
  <dc:creator>Kendra Bodry</dc:creator>
  <cp:lastModifiedBy>Bodry, Kendra Leigh</cp:lastModifiedBy>
  <cp:revision>16</cp:revision>
  <dcterms:created xsi:type="dcterms:W3CDTF">2015-02-19T16:23:18Z</dcterms:created>
  <dcterms:modified xsi:type="dcterms:W3CDTF">2015-02-20T16:42:19Z</dcterms:modified>
</cp:coreProperties>
</file>